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5927F-F2D7-44A8-9F69-ED01E6B173CF}" type="datetimeFigureOut">
              <a:rPr lang="en-CA" smtClean="0"/>
              <a:pPr/>
              <a:t>09/11/2011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CD9C7-820C-4C9E-95A9-DE871B44929E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esentation1.jpg"/>
          <p:cNvPicPr>
            <a:picLocks noChangeAspect="1"/>
          </p:cNvPicPr>
          <p:nvPr/>
        </p:nvPicPr>
        <p:blipFill>
          <a:blip r:embed="rId2" cstate="print"/>
          <a:srcRect l="16926" t="6951" r="18500" b="44750"/>
          <a:stretch>
            <a:fillRect/>
          </a:stretch>
        </p:blipFill>
        <p:spPr>
          <a:xfrm>
            <a:off x="0" y="188640"/>
            <a:ext cx="9064893" cy="50851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Craig Desktop</dc:creator>
  <cp:lastModifiedBy>Craig Desktop</cp:lastModifiedBy>
  <cp:revision>2</cp:revision>
  <dcterms:created xsi:type="dcterms:W3CDTF">2011-11-09T13:47:00Z</dcterms:created>
  <dcterms:modified xsi:type="dcterms:W3CDTF">2011-11-09T14:02:53Z</dcterms:modified>
</cp:coreProperties>
</file>